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08566-E5A1-43EF-AAD6-16EB3A4A3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372C88-6155-4708-BB2A-80DC98FBF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B7AF3B7-9E7D-4564-8324-CF5660697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5E83893-82E8-4760-980A-16A294892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DCC381E-C6E6-4593-8DCD-1879194C7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5025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26FFE-309C-409D-A868-6CE08D7F1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6C4F6BD-4A20-4630-81EA-741035572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318E3A3-3A8F-4923-853C-182026FD1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D7FB41C-9391-4970-8B55-6F5D864D3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30299E-D359-4E3B-BF49-FDC74951C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1450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06109D-A44F-4E88-ADE7-C559032B0B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14B4EF6D-C06D-424E-8D72-CA191A160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D672B57-47FC-4E75-BF5F-B10E3F89A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553915D-921E-4018-ABEE-2DC396840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F6D8906-A081-408E-A634-CD1FE3726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1881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3F657-FDA8-4A91-A723-5AF765E90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59C01FA-A6CC-4E7F-92F8-0CE6DEC9B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0D6BEFC-19D4-417C-A79E-8523B9070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7A18384-C6F7-4B0F-BC57-460314087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0CC1FF1-E4EE-4961-B755-0006D3585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293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266E43-51B3-4BCB-98AB-25AC07C93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F0697F5-72EF-4925-82D1-D12095180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E04FA43-11D1-412E-9441-DC6C0A99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E78A658-7CB5-4395-98DA-F0DD967D1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194F0B7-ED0D-4360-8DC4-25EF9B6F7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648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83287-5858-4680-90AC-3AD832650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10D28B7-EDA2-4F70-985D-70C67A3861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86B3C635-79A6-4ECC-8715-C12C8F4FA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1D29C8A1-6838-427C-B1C5-417A24639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C14F179-F51C-4950-A278-0F505D0D6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16978BB-2100-417E-B125-6260EE1F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2383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809A96-C36F-45C7-8719-8D1359B13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D568F5A1-1284-41E3-977A-D1A570123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B66F617-9A03-43B9-9F17-43E0A1C0A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F7C8BD1F-9547-4D47-8388-DA47DDC05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2505CE86-A331-4DA0-ACF3-DC8284A655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55869537-6FCC-4265-9C17-5D4DA28B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EDDFBD72-1F23-4BE3-8C23-CECD2F154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200E1BE8-6B3E-4C04-9603-052F16CCB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994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E0A3A9-59BA-4139-8EFD-6CB2E192A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1A80AED0-4798-4F20-86CB-EA4A50640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4861C883-E61A-43D7-95E4-71E6FD849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349D710-4056-4F87-9635-772427E20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198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672C391-6BC9-40AD-A6DE-0733ACCC3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CA91B227-0D8E-4579-9326-F15BB11AF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5C2EFC3-E367-40FD-92F5-BF6E3DFED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7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6F481F-A686-4736-90FC-3B92F5530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3AA5DBB-8434-4B89-A923-D87A22FF1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E0EB927E-CEE9-4D8B-84E8-C394CF5AEB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EAF3E0B-C1FB-4164-A8F8-B9FBF5439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812A322-1B34-43C6-B96F-9184FB79E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8E6B090-1958-4938-BD39-1A1E4CE61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3789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C24A7C-6BAC-4FE9-8B39-B79FF45E3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7ECD4342-D48B-49FB-9755-9053775F0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EFF90E13-A437-49A7-BB05-B22C356D2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EAAF731-40CB-48EF-AF56-E9F325044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C096F33A-6CD5-494F-BE57-A0F75D96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45C3688-9ABE-4817-85B6-4DC3FCE4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935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29344D12-98F0-4CC5-A7C2-02D62E64B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75FB02E-7ABC-4AFA-A3F2-8F61B7808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3071C07-763D-4229-AD0B-85235B602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388B3-B356-45A2-8A81-B4F70C16E659}" type="datetimeFigureOut">
              <a:rPr lang="pt-PT" smtClean="0"/>
              <a:t>10/02/2022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AEE0D91-BB1E-468D-8A04-0B7F7A7B0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F86E38E-1381-4ACC-ABFE-E4A03F3252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07CA0-4775-49C4-8DC9-A168E99736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5138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F4373-3E9F-4906-BC3D-D5CFC33DE4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A4F639-184C-4563-9EEE-E83259EBD7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F3D58A6-7139-464D-BC15-CA02E6D82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9345" y="0"/>
            <a:ext cx="92733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987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Ecrã Panorâmico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João Nuno Greno</dc:creator>
  <cp:lastModifiedBy>João Nuno Greno</cp:lastModifiedBy>
  <cp:revision>1</cp:revision>
  <dcterms:created xsi:type="dcterms:W3CDTF">2022-02-10T14:51:05Z</dcterms:created>
  <dcterms:modified xsi:type="dcterms:W3CDTF">2022-02-10T14:52:58Z</dcterms:modified>
</cp:coreProperties>
</file>